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85" r:id="rId3"/>
    <p:sldId id="257" r:id="rId4"/>
    <p:sldId id="256" r:id="rId5"/>
    <p:sldId id="258" r:id="rId6"/>
    <p:sldId id="259" r:id="rId7"/>
    <p:sldId id="260" r:id="rId8"/>
    <p:sldId id="276" r:id="rId9"/>
    <p:sldId id="261" r:id="rId10"/>
    <p:sldId id="262" r:id="rId11"/>
    <p:sldId id="265" r:id="rId12"/>
    <p:sldId id="263" r:id="rId13"/>
    <p:sldId id="264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5" r:id="rId22"/>
    <p:sldId id="274" r:id="rId23"/>
    <p:sldId id="277" r:id="rId24"/>
    <p:sldId id="278" r:id="rId25"/>
    <p:sldId id="284" r:id="rId26"/>
    <p:sldId id="283" r:id="rId27"/>
    <p:sldId id="279" r:id="rId28"/>
    <p:sldId id="280" r:id="rId29"/>
    <p:sldId id="281" r:id="rId30"/>
    <p:sldId id="282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4" autoAdjust="0"/>
    <p:restoredTop sz="94660"/>
  </p:normalViewPr>
  <p:slideViewPr>
    <p:cSldViewPr>
      <p:cViewPr>
        <p:scale>
          <a:sx n="72" d="100"/>
          <a:sy n="72" d="100"/>
        </p:scale>
        <p:origin x="-124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slide" Target="slide2.xml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2050" name="Picture 2" descr="D:\КОНКУРС\мастер класс\МК\IMG-20160409-WA0064.jpg"/>
          <p:cNvPicPr>
            <a:picLocks noChangeAspect="1" noChangeArrowheads="1"/>
          </p:cNvPicPr>
          <p:nvPr/>
        </p:nvPicPr>
        <p:blipFill>
          <a:blip r:embed="rId3" cstate="print"/>
          <a:srcRect l="6251" t="14065" r="9355" b="6230"/>
          <a:stretch>
            <a:fillRect/>
          </a:stretch>
        </p:blipFill>
        <p:spPr bwMode="auto">
          <a:xfrm>
            <a:off x="6876256" y="260648"/>
            <a:ext cx="1944216" cy="244827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5768" y="1628800"/>
            <a:ext cx="761458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Мастер класс:</a:t>
            </a:r>
          </a:p>
          <a:p>
            <a:pPr algn="ctr"/>
            <a:r>
              <a:rPr lang="ru-RU" sz="66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открытка« Ромашка»</a:t>
            </a:r>
            <a:endParaRPr lang="ru-RU" sz="66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Picture 2" descr="D:\КОНКУРС\мастер класс\МК\IMG-20160409-WA0064.jpg"/>
          <p:cNvPicPr>
            <a:picLocks noChangeAspect="1" noChangeArrowheads="1"/>
          </p:cNvPicPr>
          <p:nvPr/>
        </p:nvPicPr>
        <p:blipFill>
          <a:blip r:embed="rId3" cstate="print"/>
          <a:srcRect l="6251" t="14065" r="9355" b="6230"/>
          <a:stretch>
            <a:fillRect/>
          </a:stretch>
        </p:blipFill>
        <p:spPr bwMode="auto">
          <a:xfrm flipH="1">
            <a:off x="323528" y="4005064"/>
            <a:ext cx="1944216" cy="244827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6147" name="Picture 3" descr="D:\КОНКУРС\мастер класс\МК\IMG-20160409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08720"/>
            <a:ext cx="6732240" cy="504918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D:\КОНКУРС\мастер класс\МК\IMG-20160409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836712"/>
            <a:ext cx="6912768" cy="518457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Управляющая кнопка: домой 4">
            <a:hlinkClick r:id="rId5" action="ppaction://hlinksldjump" highlightClick="1"/>
          </p:cNvPr>
          <p:cNvSpPr/>
          <p:nvPr/>
        </p:nvSpPr>
        <p:spPr>
          <a:xfrm>
            <a:off x="8172400" y="6165304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9219" name="Picture 3" descr="D:\КОНКУРС\мастер класс\МК\IMG-20160409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1" y="602687"/>
            <a:ext cx="7224802" cy="541860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 descr="D:\КОНКУРС\мастер класс\МК\IMG-20160409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99" y="548680"/>
            <a:ext cx="7296811" cy="547260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8" name="Picture 2" descr="D:\КОНКУРС\мастер класс\МК\IMG-20160409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548680"/>
            <a:ext cx="7416824" cy="556261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7172" name="Picture 4" descr="D:\КОНКУРС\мастер класс\МК\IMG-20160409-WA0020.jpg"/>
          <p:cNvPicPr>
            <a:picLocks noChangeAspect="1" noChangeArrowheads="1"/>
          </p:cNvPicPr>
          <p:nvPr/>
        </p:nvPicPr>
        <p:blipFill>
          <a:blip r:embed="rId3" cstate="print"/>
          <a:srcRect r="20455" b="3243"/>
          <a:stretch>
            <a:fillRect/>
          </a:stretch>
        </p:blipFill>
        <p:spPr bwMode="auto">
          <a:xfrm>
            <a:off x="1475656" y="533520"/>
            <a:ext cx="6192688" cy="564947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 descr="D:\КОНКУРС\мастер класс\МК\IMG-20160409-WA0019.jpg"/>
          <p:cNvPicPr>
            <a:picLocks noChangeAspect="1" noChangeArrowheads="1"/>
          </p:cNvPicPr>
          <p:nvPr/>
        </p:nvPicPr>
        <p:blipFill>
          <a:blip r:embed="rId4" cstate="print"/>
          <a:srcRect r="16979"/>
          <a:stretch>
            <a:fillRect/>
          </a:stretch>
        </p:blipFill>
        <p:spPr bwMode="auto">
          <a:xfrm>
            <a:off x="1475656" y="548679"/>
            <a:ext cx="6192688" cy="559438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D:\КОНКУРС\мастер класс\МК\IMG-20160409-WA0014.jpg"/>
          <p:cNvPicPr>
            <a:picLocks noChangeAspect="1" noChangeArrowheads="1"/>
          </p:cNvPicPr>
          <p:nvPr/>
        </p:nvPicPr>
        <p:blipFill>
          <a:blip r:embed="rId5" cstate="print"/>
          <a:srcRect b="31544"/>
          <a:stretch>
            <a:fillRect/>
          </a:stretch>
        </p:blipFill>
        <p:spPr bwMode="auto">
          <a:xfrm>
            <a:off x="1403648" y="476672"/>
            <a:ext cx="6336704" cy="578380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8244408" y="6165304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8196" name="Picture 4" descr="D:\КОНКУРС\мастер класс\МК\IMG-20160409-WA0026.jpg"/>
          <p:cNvPicPr>
            <a:picLocks noChangeAspect="1" noChangeArrowheads="1"/>
          </p:cNvPicPr>
          <p:nvPr/>
        </p:nvPicPr>
        <p:blipFill>
          <a:blip r:embed="rId3" cstate="print"/>
          <a:srcRect r="9290"/>
          <a:stretch>
            <a:fillRect/>
          </a:stretch>
        </p:blipFill>
        <p:spPr bwMode="auto">
          <a:xfrm>
            <a:off x="1229465" y="692696"/>
            <a:ext cx="6618907" cy="547260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D:\КОНКУРС\мастер класс\МК\IMG-20160409-WA0025.jpg"/>
          <p:cNvPicPr>
            <a:picLocks noChangeAspect="1" noChangeArrowheads="1"/>
          </p:cNvPicPr>
          <p:nvPr/>
        </p:nvPicPr>
        <p:blipFill>
          <a:blip r:embed="rId4" cstate="print"/>
          <a:srcRect b="29192"/>
          <a:stretch>
            <a:fillRect/>
          </a:stretch>
        </p:blipFill>
        <p:spPr bwMode="auto">
          <a:xfrm>
            <a:off x="1187624" y="332656"/>
            <a:ext cx="6696744" cy="618647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D:\КОНКУРС\мастер класс\МК\IMG-20160409-WA0024.jpg"/>
          <p:cNvPicPr>
            <a:picLocks noChangeAspect="1" noChangeArrowheads="1"/>
          </p:cNvPicPr>
          <p:nvPr/>
        </p:nvPicPr>
        <p:blipFill>
          <a:blip r:embed="rId5" cstate="print"/>
          <a:srcRect b="20173"/>
          <a:stretch>
            <a:fillRect/>
          </a:stretch>
        </p:blipFill>
        <p:spPr bwMode="auto">
          <a:xfrm>
            <a:off x="1187624" y="332656"/>
            <a:ext cx="6768752" cy="626469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8244408" y="6165304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0242" name="Picture 2" descr="D:\КОНКУРС\мастер класс\МК\IMG-20160409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75202"/>
            <a:ext cx="7320136" cy="549010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 descr="D:\КОНКУРС\мастер класс\МК\IMG-20160409-WA0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263" y="620688"/>
            <a:ext cx="7392821" cy="554461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D:\КОНКУРС\мастер класс\МК\IMG-20160409-WA0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48680"/>
            <a:ext cx="7584843" cy="568863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5" name="Picture 5" descr="D:\КОНКУРС\мастер класс\МК\IMG-20160409-WA0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5" y="548680"/>
            <a:ext cx="7584843" cy="568863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6" name="Picture 6" descr="D:\КОНКУРС\мастер класс\МК\IMG-20160409-WA00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247" y="548680"/>
            <a:ext cx="7680853" cy="576064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7" name="Picture 7" descr="D:\КОНКУРС\мастер класс\МК\IMG-20160409-WA002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548680"/>
            <a:ext cx="7776864" cy="583264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Управляющая кнопка: домой 8">
            <a:hlinkClick r:id="rId9" action="ppaction://hlinksldjump" highlightClick="1"/>
          </p:cNvPr>
          <p:cNvSpPr/>
          <p:nvPr/>
        </p:nvSpPr>
        <p:spPr>
          <a:xfrm>
            <a:off x="8388424" y="6309320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1268" name="Picture 4" descr="D:\КОНКУРС\мастер класс\МК\IMG-20160409-WA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582" y="548680"/>
            <a:ext cx="7584842" cy="568863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9" name="Picture 5" descr="D:\КОНКУРС\мастер класс\МК\IMG-20160409-WA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76672"/>
            <a:ext cx="7680853" cy="576064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0" name="Picture 6" descr="D:\КОНКУРС\мастер класс\МК\IMG-20160409-WA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6672"/>
            <a:ext cx="7776864" cy="5832648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1" name="Picture 7" descr="D:\КОНКУРС\мастер класс\МК\IMG-20160409-WA00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04664"/>
            <a:ext cx="7968885" cy="597666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Управляющая кнопка: домой 6">
            <a:hlinkClick r:id="rId7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2290" name="Picture 2" descr="D:\КОНКУРС\мастер класс\МК\IMG-20160409-WA0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589" y="692696"/>
            <a:ext cx="7392822" cy="554461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1" name="Picture 3" descr="D:\КОНКУРС\мастер класс\МК\IMG-20160409-WA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692696"/>
            <a:ext cx="7488832" cy="561662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2" name="Picture 4" descr="D:\КОНКУРС\мастер класс\МК\IMG-20160409-WA0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620688"/>
            <a:ext cx="7584843" cy="568863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8388424" y="6309320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032" name="Picture 8" descr="D:\КОНКУРС\мастер класс\МК\IMG-20160409-WA0064.jpg"/>
          <p:cNvPicPr>
            <a:picLocks noChangeAspect="1" noChangeArrowheads="1"/>
          </p:cNvPicPr>
          <p:nvPr/>
        </p:nvPicPr>
        <p:blipFill>
          <a:blip r:embed="rId3" cstate="print"/>
          <a:srcRect l="1762" t="10574" r="3072" b="2190"/>
          <a:stretch>
            <a:fillRect/>
          </a:stretch>
        </p:blipFill>
        <p:spPr bwMode="auto">
          <a:xfrm>
            <a:off x="2032081" y="620688"/>
            <a:ext cx="4484135" cy="5480609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D:\КОНКУРС\мастер класс\МК\IMG-20160409-WA0058.jpg"/>
          <p:cNvPicPr>
            <a:picLocks noChangeAspect="1" noChangeArrowheads="1"/>
          </p:cNvPicPr>
          <p:nvPr/>
        </p:nvPicPr>
        <p:blipFill>
          <a:blip r:embed="rId4" cstate="print"/>
          <a:srcRect l="7733" r="4110"/>
          <a:stretch>
            <a:fillRect/>
          </a:stretch>
        </p:blipFill>
        <p:spPr bwMode="auto">
          <a:xfrm>
            <a:off x="1187624" y="620688"/>
            <a:ext cx="6632267" cy="564242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D:\КОНКУРС\мастер класс\МК\IMG-20160409-WA00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620688"/>
            <a:ext cx="7488832" cy="561662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D:\КОНКУРС\мастер класс\МК\IMG-20160409-WA0053.jpg"/>
          <p:cNvPicPr>
            <a:picLocks noChangeAspect="1" noChangeArrowheads="1"/>
          </p:cNvPicPr>
          <p:nvPr/>
        </p:nvPicPr>
        <p:blipFill>
          <a:blip r:embed="rId6" cstate="print"/>
          <a:srcRect l="6542" r="13084" b="25234"/>
          <a:stretch>
            <a:fillRect/>
          </a:stretch>
        </p:blipFill>
        <p:spPr bwMode="auto">
          <a:xfrm>
            <a:off x="683568" y="548680"/>
            <a:ext cx="7644099" cy="568863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КОНКУРС\мастер класс\МК\IMG-20160409-WA0050.jpg"/>
          <p:cNvPicPr>
            <a:picLocks noChangeAspect="1" noChangeArrowheads="1"/>
          </p:cNvPicPr>
          <p:nvPr/>
        </p:nvPicPr>
        <p:blipFill>
          <a:blip r:embed="rId7" cstate="print"/>
          <a:srcRect r="12643" b="11377"/>
          <a:stretch>
            <a:fillRect/>
          </a:stretch>
        </p:blipFill>
        <p:spPr bwMode="auto">
          <a:xfrm>
            <a:off x="611560" y="476672"/>
            <a:ext cx="7776864" cy="5917179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КОНКУРС\мастер класс\МК\IMG-20160409-WA007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476672"/>
            <a:ext cx="7872874" cy="590465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D:\КОНКУРС\мастер класс\МК\IMG-20160409-WA007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476672"/>
            <a:ext cx="7968885" cy="597666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Управляющая кнопка: домой 9">
            <a:hlinkClick r:id="rId10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4628" y="0"/>
            <a:ext cx="448648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Работы детей 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СОШ № 22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п. Пересыпь</a:t>
            </a:r>
            <a:endParaRPr lang="ru-RU" sz="4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D:\КОНКУРС\мастер класс\работы детей\DSC_0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132856"/>
            <a:ext cx="6740556" cy="446449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5122" name="Picture 2" descr="D:\КОНКУРС\мастер класс\работы детей\E-5SsCX9K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813" y="908720"/>
            <a:ext cx="8228374" cy="504056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76981" y="188640"/>
            <a:ext cx="4455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СОДЕРЖАНИЕ</a:t>
            </a:r>
            <a:endParaRPr lang="ru-RU" sz="5400" b="1" cap="none" spc="5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268760"/>
            <a:ext cx="70338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sldjump"/>
              </a:rPr>
              <a:t>1. Инструменты и материалы </a:t>
            </a:r>
          </a:p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sldjump"/>
              </a:rPr>
              <a:t>для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sldjump"/>
              </a:rPr>
              <a:t>квиллинга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708920"/>
            <a:ext cx="74935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4" action="ppaction://hlinksldjump"/>
              </a:rPr>
              <a:t>2. Основные формы элементов </a:t>
            </a:r>
          </a:p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4" action="ppaction://hlinksldjump"/>
              </a:rPr>
              <a:t>в технике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4" action="ppaction://hlinksldjump"/>
              </a:rPr>
              <a:t>квиллинг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077072"/>
            <a:ext cx="67189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5" action="ppaction://hlinksldjump"/>
              </a:rPr>
              <a:t>3. По шаговый мастер класс.</a:t>
            </a:r>
          </a:p>
          <a:p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5" action="ppaction://hlinksldjump"/>
              </a:rPr>
              <a:t>Открытка «Ромашка»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5417929"/>
            <a:ext cx="79935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6" action="ppaction://hlinksldjump"/>
              </a:rPr>
              <a:t>4. Работы детей МБОУ СОШ № 22 </a:t>
            </a:r>
          </a:p>
          <a:p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6" action="ppaction://hlinksldjump"/>
              </a:rPr>
              <a:t>п. Пересыпь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6146" name="Picture 2" descr="D:\КОНКУРС\мастер класс\работы детей\DSC_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435" y="836712"/>
            <a:ext cx="7936461" cy="525658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8194" name="Picture 2" descr="D:\КОНКУРС\мастер класс\работы детей\20160309_155833.jpg"/>
          <p:cNvPicPr>
            <a:picLocks noChangeAspect="1" noChangeArrowheads="1"/>
          </p:cNvPicPr>
          <p:nvPr/>
        </p:nvPicPr>
        <p:blipFill>
          <a:blip r:embed="rId3" cstate="print"/>
          <a:srcRect l="13199" t="4544" r="13537"/>
          <a:stretch>
            <a:fillRect/>
          </a:stretch>
        </p:blipFill>
        <p:spPr bwMode="auto">
          <a:xfrm>
            <a:off x="526097" y="476672"/>
            <a:ext cx="8155000" cy="5976664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7170" name="Picture 2" descr="D:\КОНКУРС\мастер класс\работы детей\DSC_0096.JPG"/>
          <p:cNvPicPr>
            <a:picLocks noChangeAspect="1" noChangeArrowheads="1"/>
          </p:cNvPicPr>
          <p:nvPr/>
        </p:nvPicPr>
        <p:blipFill>
          <a:blip r:embed="rId3" cstate="print"/>
          <a:srcRect l="12334" r="17023"/>
          <a:stretch>
            <a:fillRect/>
          </a:stretch>
        </p:blipFill>
        <p:spPr bwMode="auto">
          <a:xfrm>
            <a:off x="1226067" y="417757"/>
            <a:ext cx="6514285" cy="610758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9218" name="Picture 2" descr="D:\КОНКУРС\мастер класс\работы детей\20150328_131529.jpg"/>
          <p:cNvPicPr>
            <a:picLocks noChangeAspect="1" noChangeArrowheads="1"/>
          </p:cNvPicPr>
          <p:nvPr/>
        </p:nvPicPr>
        <p:blipFill>
          <a:blip r:embed="rId3" cstate="print"/>
          <a:srcRect l="3704" t="8333" r="3704" b="17708"/>
          <a:stretch>
            <a:fillRect/>
          </a:stretch>
        </p:blipFill>
        <p:spPr bwMode="auto">
          <a:xfrm>
            <a:off x="2195736" y="253446"/>
            <a:ext cx="4392488" cy="6237333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0242" name="Picture 2" descr="D:\КОНКУРС\мастер класс\работы детей\20160309_155726.jpg"/>
          <p:cNvPicPr>
            <a:picLocks noChangeAspect="1" noChangeArrowheads="1"/>
          </p:cNvPicPr>
          <p:nvPr/>
        </p:nvPicPr>
        <p:blipFill>
          <a:blip r:embed="rId3" cstate="print"/>
          <a:srcRect t="11406" b="17526"/>
          <a:stretch>
            <a:fillRect/>
          </a:stretch>
        </p:blipFill>
        <p:spPr bwMode="auto">
          <a:xfrm>
            <a:off x="1979712" y="275749"/>
            <a:ext cx="4946535" cy="6249595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6386" name="Picture 2" descr="D:\КОНКУРС\мастер класс\работы детей\DSC_0090.JPG"/>
          <p:cNvPicPr>
            <a:picLocks noChangeAspect="1" noChangeArrowheads="1"/>
          </p:cNvPicPr>
          <p:nvPr/>
        </p:nvPicPr>
        <p:blipFill>
          <a:blip r:embed="rId3" cstate="print"/>
          <a:srcRect l="9060" t="5130" r="10533" b="5958"/>
          <a:stretch>
            <a:fillRect/>
          </a:stretch>
        </p:blipFill>
        <p:spPr bwMode="auto">
          <a:xfrm rot="5400000">
            <a:off x="1226548" y="1157830"/>
            <a:ext cx="6167070" cy="451672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5362" name="Picture 2" descr="D:\КОНКУРС\мастер класс\работы детей\DSC_0087.JPG"/>
          <p:cNvPicPr>
            <a:picLocks noChangeAspect="1" noChangeArrowheads="1"/>
          </p:cNvPicPr>
          <p:nvPr/>
        </p:nvPicPr>
        <p:blipFill>
          <a:blip r:embed="rId3" cstate="print"/>
          <a:srcRect l="8717" r="4110"/>
          <a:stretch>
            <a:fillRect/>
          </a:stretch>
        </p:blipFill>
        <p:spPr bwMode="auto">
          <a:xfrm rot="5400000">
            <a:off x="1383867" y="1104963"/>
            <a:ext cx="6160241" cy="468052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1266" name="Picture 2" descr="D:\КОНКУРС\мастер класс\работы детей\DSC_0089.JPG"/>
          <p:cNvPicPr>
            <a:picLocks noChangeAspect="1" noChangeArrowheads="1"/>
          </p:cNvPicPr>
          <p:nvPr/>
        </p:nvPicPr>
        <p:blipFill>
          <a:blip r:embed="rId3" cstate="print"/>
          <a:srcRect l="3856" t="11494" r="5517" b="8046"/>
          <a:stretch>
            <a:fillRect/>
          </a:stretch>
        </p:blipFill>
        <p:spPr bwMode="auto">
          <a:xfrm>
            <a:off x="2123727" y="328060"/>
            <a:ext cx="4677091" cy="626929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2290" name="Picture 2" descr="D:\КОНКУРС\мастер класс\работы детей\DSC_0083.JPG"/>
          <p:cNvPicPr>
            <a:picLocks noChangeAspect="1" noChangeArrowheads="1"/>
          </p:cNvPicPr>
          <p:nvPr/>
        </p:nvPicPr>
        <p:blipFill>
          <a:blip r:embed="rId3" cstate="print"/>
          <a:srcRect l="10070" t="4561" r="5338" b="2691"/>
          <a:stretch>
            <a:fillRect/>
          </a:stretch>
        </p:blipFill>
        <p:spPr bwMode="auto">
          <a:xfrm rot="5400000">
            <a:off x="1809550" y="1150890"/>
            <a:ext cx="5976665" cy="434019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3314" name="Picture 2" descr="D:\КОНКУРС\мастер класс\работы детей\DSC_0092.JPG"/>
          <p:cNvPicPr>
            <a:picLocks noChangeAspect="1" noChangeArrowheads="1"/>
          </p:cNvPicPr>
          <p:nvPr/>
        </p:nvPicPr>
        <p:blipFill>
          <a:blip r:embed="rId3" cstate="print"/>
          <a:srcRect l="12048" t="3307"/>
          <a:stretch>
            <a:fillRect/>
          </a:stretch>
        </p:blipFill>
        <p:spPr bwMode="auto">
          <a:xfrm>
            <a:off x="621182" y="548680"/>
            <a:ext cx="7911258" cy="576064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78" y="0"/>
            <a:ext cx="65032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Инструменты и материалы 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квиллинга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D:\КОНКУРС\мастер класс\работы инет\deae28167816d2c094b39e1baabec2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628800"/>
            <a:ext cx="6368256" cy="4776192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4338" name="Picture 2" descr="D:\КОНКУРС\мастер класс\работы детей\20160309_172909.jpg"/>
          <p:cNvPicPr>
            <a:picLocks noChangeAspect="1" noChangeArrowheads="1"/>
          </p:cNvPicPr>
          <p:nvPr/>
        </p:nvPicPr>
        <p:blipFill>
          <a:blip r:embed="rId3" cstate="print"/>
          <a:srcRect l="20952" r="20000"/>
          <a:stretch>
            <a:fillRect/>
          </a:stretch>
        </p:blipFill>
        <p:spPr bwMode="auto">
          <a:xfrm>
            <a:off x="1115616" y="332656"/>
            <a:ext cx="6552728" cy="624226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423920" y="6281936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2708920"/>
            <a:ext cx="77829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1027" name="Picture 3" descr="D:\КОНКУРС\мастер класс\работы инет\9eb5e18d38f05109afdef4ad723859e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764704"/>
            <a:ext cx="3979390" cy="252028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КОНКУРС\мастер класс\работы инет\33c2029ab3e16efbd0996cafef6afa0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019982"/>
            <a:ext cx="3884885" cy="256114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19487" y="3573016"/>
            <a:ext cx="303243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олоски для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квиллинга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4649" y="4841865"/>
            <a:ext cx="33232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бумага для </a:t>
            </a:r>
          </a:p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принтеров А4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3074" name="Picture 2" descr="D:\КОНКУРС\мастер класс\работы инет\ae1396978459a5572f990e207b8ab8e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579" y="620688"/>
            <a:ext cx="7680853" cy="4320480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12329" y="5085184"/>
            <a:ext cx="620003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нструмент для кручения 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бумажных полосок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3" name="Picture 3" descr="D:\КОНКУРС\мастер класс\работы инет\27ef1be107cc9016dc136993fc7cdf99.jpeg"/>
          <p:cNvPicPr>
            <a:picLocks noChangeAspect="1" noChangeArrowheads="1"/>
          </p:cNvPicPr>
          <p:nvPr/>
        </p:nvPicPr>
        <p:blipFill>
          <a:blip r:embed="rId3" cstate="print"/>
          <a:srcRect t="10801" b="12200"/>
          <a:stretch>
            <a:fillRect/>
          </a:stretch>
        </p:blipFill>
        <p:spPr bwMode="auto">
          <a:xfrm>
            <a:off x="1475656" y="404664"/>
            <a:ext cx="6408712" cy="4934641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11760" y="5373216"/>
            <a:ext cx="45934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ластиковая доска 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квиллинга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pic>
        <p:nvPicPr>
          <p:cNvPr id="4098" name="Picture 2" descr="D:\КОНКУРС\мастер класс\работы инет\89b7e3d54e1042541218a86635d30d3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3744416" cy="3744416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D:\КОНКУРС\мастер класс\работы инет\f1c55bb332f9659b4e347e29d68ead1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9489" y="824681"/>
            <a:ext cx="4599731" cy="3756447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4941168"/>
            <a:ext cx="37549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квиллинг</a:t>
            </a:r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 </a:t>
            </a:r>
            <a:r>
              <a:rPr lang="ru-RU" sz="4000" b="1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коуч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6815" y="4941168"/>
            <a:ext cx="2585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«Гребень»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7524328" y="6021288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332656"/>
            <a:ext cx="696299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формы элементов </a:t>
            </a:r>
          </a:p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технике </a:t>
            </a:r>
            <a:r>
              <a:rPr lang="ru-RU" sz="4000" b="1" cap="none" spc="50" dirty="0" err="1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квиллинг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D:\КОНКУРС\мастер класс\работы инет\effdf8631522a82065d4b538ae64242e.jpeg"/>
          <p:cNvPicPr>
            <a:picLocks noChangeAspect="1" noChangeArrowheads="1"/>
          </p:cNvPicPr>
          <p:nvPr/>
        </p:nvPicPr>
        <p:blipFill>
          <a:blip r:embed="rId3" cstate="print"/>
          <a:srcRect l="8001" t="12667" r="8001" b="7067"/>
          <a:stretch>
            <a:fillRect/>
          </a:stretch>
        </p:blipFill>
        <p:spPr bwMode="auto">
          <a:xfrm>
            <a:off x="1177576" y="1700808"/>
            <a:ext cx="6778800" cy="4858139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172400" y="6021288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НКУРС\2 этап\выступление\wp_damask_051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9853"/>
            <a:ext cx="9144000" cy="68777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82396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шаговый мастер класс.</a:t>
            </a:r>
          </a:p>
          <a:p>
            <a:pPr algn="ctr"/>
            <a:r>
              <a:rPr lang="ru-RU" sz="54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Открытка «Ромашка»</a:t>
            </a:r>
            <a:endParaRPr lang="ru-RU" sz="54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D:\КОНКУРС\мастер класс\МК\IMG-20160409-WA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2321" y="2194843"/>
            <a:ext cx="5677991" cy="4258493"/>
          </a:xfrm>
          <a:prstGeom prst="rect">
            <a:avLst/>
          </a:prstGeom>
          <a:ln w="381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028384" y="6021288"/>
            <a:ext cx="720080" cy="576064"/>
          </a:xfrm>
          <a:prstGeom prst="actionButtonHom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102</Words>
  <Application>Microsoft Office PowerPoint</Application>
  <PresentationFormat>Экран (4:3)</PresentationFormat>
  <Paragraphs>31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Админ</cp:lastModifiedBy>
  <cp:revision>21</cp:revision>
  <dcterms:created xsi:type="dcterms:W3CDTF">2016-04-08T23:16:32Z</dcterms:created>
  <dcterms:modified xsi:type="dcterms:W3CDTF">2020-04-22T19:04:10Z</dcterms:modified>
</cp:coreProperties>
</file>